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>
        <p:scale>
          <a:sx n="93" d="100"/>
          <a:sy n="93" d="100"/>
        </p:scale>
        <p:origin x="912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16494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4fd82e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4fd82e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56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4844" y="1504559"/>
            <a:ext cx="2000273" cy="2266479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Watch Read aloud/Videos-Poetry</a:t>
            </a:r>
            <a:endParaRPr lang="en-US" sz="800" dirty="0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Flocabulary </a:t>
            </a: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Poetry</a:t>
            </a:r>
            <a:r>
              <a:rPr lang="en-US" sz="800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&amp; Conjunctions</a:t>
            </a:r>
            <a:endParaRPr lang="en-US" sz="800" dirty="0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Brainpopjr</a:t>
            </a: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-Ellis Island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Brainpopjr</a:t>
            </a: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—Conjunctions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dirty="0" smtClean="0">
                <a:latin typeface="Century Gothic"/>
                <a:ea typeface="Century Gothic"/>
                <a:cs typeface="Century Gothic"/>
                <a:sym typeface="Century Gothic"/>
              </a:rPr>
              <a:t>Schoolhouse Rock Conjunctions Junction video/song</a:t>
            </a:r>
            <a:endParaRPr lang="en-US" sz="800" dirty="0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r>
              <a:rPr lang="en-US" sz="8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Anything else on Google Classroom ELA is optional/extra practice.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SzPts val="900"/>
              <a:buFont typeface="Century Gothic"/>
              <a:buChar char="●"/>
            </a:pPr>
            <a:endParaRPr lang="en-US" sz="8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>
              <a:buSzPts val="900"/>
            </a:pPr>
            <a:r>
              <a:rPr lang="en-US" sz="800" b="1" u="sng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Graded: </a:t>
            </a:r>
          </a:p>
          <a:p>
            <a:pPr marL="457200" lvl="0" indent="-285750">
              <a:buSzPts val="900"/>
              <a:buFont typeface="Century Gothic"/>
              <a:buChar char="●"/>
            </a:pPr>
            <a:r>
              <a:rPr lang="en-US" sz="800" b="1" dirty="0">
                <a:solidFill>
                  <a:srgbClr val="FF0000"/>
                </a:solidFill>
              </a:rPr>
              <a:t> The New Colossus Project- (Classwork Grade)</a:t>
            </a:r>
            <a:endParaRPr lang="en-US" sz="800" b="1" dirty="0" smtClean="0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327450" y="1542355"/>
            <a:ext cx="2008327" cy="2266497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-317500">
              <a:buSzPts val="1400"/>
              <a:buFont typeface="Century Gothic"/>
              <a:buChar char="●"/>
            </a:pPr>
            <a:r>
              <a:rPr lang="en" sz="900" dirty="0">
                <a:latin typeface="Century Gothic"/>
                <a:ea typeface="Century Gothic"/>
                <a:cs typeface="Century Gothic"/>
                <a:sym typeface="Century Gothic"/>
              </a:rPr>
              <a:t>Watch </a:t>
            </a:r>
            <a:r>
              <a:rPr lang="en-US" sz="900" dirty="0"/>
              <a:t>Chapter </a:t>
            </a:r>
            <a:r>
              <a:rPr lang="en-US" sz="900" dirty="0" smtClean="0"/>
              <a:t>12.1 &amp; 12.2 lesson </a:t>
            </a:r>
            <a:r>
              <a:rPr lang="en-US" sz="900" dirty="0" smtClean="0"/>
              <a:t>v</a:t>
            </a:r>
            <a:r>
              <a:rPr lang="en-US" sz="900" dirty="0" smtClean="0"/>
              <a:t>ideos.</a:t>
            </a:r>
            <a:endParaRPr lang="en-US" sz="900" dirty="0" smtClean="0"/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900" dirty="0" smtClean="0"/>
              <a:t>Complete workbook pages for 12.1 &amp; 12.2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900" dirty="0" err="1" smtClean="0"/>
              <a:t>Brainpopjr</a:t>
            </a:r>
            <a:r>
              <a:rPr lang="en-US" sz="900" dirty="0" smtClean="0"/>
              <a:t> videos</a:t>
            </a:r>
          </a:p>
          <a:p>
            <a:pPr marL="457200" indent="-317500">
              <a:buSzPts val="1400"/>
              <a:buFont typeface="Century Gothic"/>
              <a:buChar char="●"/>
            </a:pPr>
            <a:r>
              <a:rPr lang="en-US" sz="900" b="1" dirty="0">
                <a:latin typeface="Century Gothic"/>
                <a:ea typeface="Century Gothic"/>
                <a:cs typeface="Century Gothic"/>
                <a:sym typeface="Century Gothic"/>
              </a:rPr>
              <a:t>Anything else on Google Classroom </a:t>
            </a:r>
            <a:r>
              <a:rPr lang="en-US" sz="9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Math is </a:t>
            </a:r>
            <a:r>
              <a:rPr lang="en-US" sz="900" b="1" dirty="0">
                <a:latin typeface="Century Gothic"/>
                <a:ea typeface="Century Gothic"/>
                <a:cs typeface="Century Gothic"/>
                <a:sym typeface="Century Gothic"/>
              </a:rPr>
              <a:t>optional/extra practice.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endParaRPr lang="en-US" sz="900" dirty="0" smtClean="0"/>
          </a:p>
          <a:p>
            <a:pPr marL="139700" lvl="0">
              <a:buSzPts val="1400"/>
            </a:pPr>
            <a:endParaRPr lang="en-US" sz="9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>
              <a:buSzPts val="900"/>
            </a:pPr>
            <a:r>
              <a:rPr lang="en-US" sz="800" b="1" u="sng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800" b="1" u="sng" dirty="0" smtClean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Grade:</a:t>
            </a:r>
            <a:endParaRPr lang="en-US" sz="800" u="sng" dirty="0" smtClean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>
              <a:buSzPts val="900"/>
            </a:pPr>
            <a:r>
              <a:rPr lang="en-US" sz="900" b="1" dirty="0" smtClean="0">
                <a:solidFill>
                  <a:srgbClr val="FF0000"/>
                </a:solidFill>
              </a:rPr>
              <a:t>Google </a:t>
            </a:r>
            <a:r>
              <a:rPr lang="en-US" sz="900" b="1" dirty="0">
                <a:solidFill>
                  <a:srgbClr val="FF0000"/>
                </a:solidFill>
              </a:rPr>
              <a:t>Forms Naming </a:t>
            </a:r>
            <a:r>
              <a:rPr lang="en-US" sz="900" b="1" dirty="0" smtClean="0">
                <a:solidFill>
                  <a:srgbClr val="FF0000"/>
                </a:solidFill>
              </a:rPr>
              <a:t>Shapes</a:t>
            </a:r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662955" y="1589515"/>
            <a:ext cx="2004300" cy="2143711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-317500">
              <a:buSzPts val="1400"/>
              <a:buFont typeface="Century Gothic"/>
              <a:buChar char="●"/>
            </a:pPr>
            <a:endParaRPr lang="en-US" sz="800" dirty="0" smtClean="0"/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dirty="0" smtClean="0"/>
              <a:t>Watch Teacher </a:t>
            </a:r>
            <a:r>
              <a:rPr lang="en-US" sz="800" dirty="0" smtClean="0"/>
              <a:t>Video.</a:t>
            </a:r>
            <a:endParaRPr lang="en-US" sz="800" dirty="0" smtClean="0"/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dirty="0" smtClean="0"/>
              <a:t>Brain </a:t>
            </a:r>
            <a:r>
              <a:rPr lang="en-US" sz="800" dirty="0"/>
              <a:t>Pop video </a:t>
            </a:r>
            <a:r>
              <a:rPr lang="en-US" sz="800" dirty="0" smtClean="0"/>
              <a:t>"</a:t>
            </a:r>
            <a:r>
              <a:rPr lang="en-US" sz="800" dirty="0"/>
              <a:t>"Solar Energy" </a:t>
            </a:r>
            <a:r>
              <a:rPr lang="en-US" sz="800" dirty="0" smtClean="0"/>
              <a:t> &amp; “Sun”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dirty="0" smtClean="0"/>
              <a:t>Review </a:t>
            </a:r>
            <a:r>
              <a:rPr lang="en-US" sz="800" dirty="0"/>
              <a:t>all Vocabulary </a:t>
            </a:r>
            <a:r>
              <a:rPr lang="en-US" sz="800" dirty="0" smtClean="0"/>
              <a:t>Card &amp; </a:t>
            </a:r>
            <a:r>
              <a:rPr lang="en-US" sz="800" dirty="0" err="1" smtClean="0"/>
              <a:t>STEMscopedia</a:t>
            </a:r>
            <a:r>
              <a:rPr lang="en-US" sz="800" dirty="0" smtClean="0"/>
              <a:t> pages.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dirty="0" smtClean="0"/>
              <a:t>Flocabulary.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dirty="0"/>
              <a:t>Students will watch Bill Nye The Science </a:t>
            </a:r>
            <a:r>
              <a:rPr lang="en-US" sz="800" dirty="0" smtClean="0"/>
              <a:t>Guy-video</a:t>
            </a:r>
            <a:endParaRPr lang="en-US" sz="800" dirty="0"/>
          </a:p>
          <a:p>
            <a:pPr marL="457200" indent="-317500">
              <a:buSzPts val="1400"/>
              <a:buFont typeface="Century Gothic"/>
              <a:buChar char="●"/>
            </a:pPr>
            <a:r>
              <a:rPr lang="en-US" sz="8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Anything </a:t>
            </a:r>
            <a:r>
              <a:rPr lang="en-US" sz="800" b="1" dirty="0">
                <a:latin typeface="Century Gothic"/>
                <a:ea typeface="Century Gothic"/>
                <a:cs typeface="Century Gothic"/>
                <a:sym typeface="Century Gothic"/>
              </a:rPr>
              <a:t>else on Google </a:t>
            </a:r>
            <a:r>
              <a:rPr lang="en-US" sz="8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Classroom/Science </a:t>
            </a:r>
            <a:r>
              <a:rPr lang="en-US" sz="800" b="1" dirty="0">
                <a:latin typeface="Century Gothic"/>
                <a:ea typeface="Century Gothic"/>
                <a:cs typeface="Century Gothic"/>
                <a:sym typeface="Century Gothic"/>
              </a:rPr>
              <a:t>is optional/extra </a:t>
            </a:r>
            <a:r>
              <a:rPr lang="en-US" sz="8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practice</a:t>
            </a:r>
            <a:endParaRPr lang="en" sz="800" dirty="0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endParaRPr lang="en" sz="8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endParaRPr lang="en" sz="800" dirty="0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>
              <a:buSzPts val="900"/>
            </a:pPr>
            <a:r>
              <a:rPr lang="en-US" sz="800" b="1" u="sng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Graded: </a:t>
            </a:r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800" b="1" dirty="0" smtClean="0">
                <a:solidFill>
                  <a:srgbClr val="FF0000"/>
                </a:solidFill>
              </a:rPr>
              <a:t>“F</a:t>
            </a:r>
            <a:r>
              <a:rPr lang="en-US" sz="800" b="1" dirty="0" smtClean="0">
                <a:solidFill>
                  <a:srgbClr val="FF0000"/>
                </a:solidFill>
              </a:rPr>
              <a:t>un in the Sun”-classwork</a:t>
            </a:r>
            <a:endParaRPr sz="800" b="1" u="sng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994432" y="1542374"/>
            <a:ext cx="2004285" cy="2190851"/>
          </a:xfrm>
          <a:prstGeom prst="rect">
            <a:avLst/>
          </a:prstGeom>
          <a:solidFill>
            <a:srgbClr val="FF5EA1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900" dirty="0" smtClean="0"/>
              <a:t>Watch teacher video with instruction for brochure or patriotic show.</a:t>
            </a:r>
            <a:endParaRPr lang="en-US" sz="900" dirty="0" smtClean="0"/>
          </a:p>
          <a:p>
            <a:pPr marL="457200" lvl="0" indent="-317500">
              <a:buSzPts val="1400"/>
              <a:buFont typeface="Century Gothic"/>
              <a:buChar char="●"/>
            </a:pPr>
            <a:r>
              <a:rPr lang="en-US" sz="9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Anything </a:t>
            </a:r>
            <a:r>
              <a:rPr lang="en-US" sz="900" b="1" dirty="0">
                <a:latin typeface="Century Gothic"/>
                <a:ea typeface="Century Gothic"/>
                <a:cs typeface="Century Gothic"/>
                <a:sym typeface="Century Gothic"/>
              </a:rPr>
              <a:t>else on Google </a:t>
            </a:r>
            <a:r>
              <a:rPr lang="en-US" sz="9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Classroom/SS </a:t>
            </a:r>
            <a:r>
              <a:rPr lang="en-US" sz="900" b="1" dirty="0">
                <a:latin typeface="Century Gothic"/>
                <a:ea typeface="Century Gothic"/>
                <a:cs typeface="Century Gothic"/>
                <a:sym typeface="Century Gothic"/>
              </a:rPr>
              <a:t>is optional/extra practice</a:t>
            </a:r>
          </a:p>
          <a:p>
            <a:pPr marL="139700" lvl="0">
              <a:buSzPts val="1400"/>
            </a:pPr>
            <a:endParaRPr lang="en-US" sz="900" dirty="0"/>
          </a:p>
          <a:p>
            <a:pPr marL="457200" lvl="0" indent="-317500">
              <a:buSzPts val="1400"/>
              <a:buFont typeface="Century Gothic"/>
              <a:buChar char="●"/>
            </a:pPr>
            <a:endParaRPr lang="en-US" sz="900" dirty="0" smtClean="0"/>
          </a:p>
          <a:p>
            <a:pPr marL="171450" lvl="0">
              <a:buSzPts val="900"/>
            </a:pPr>
            <a:r>
              <a:rPr lang="en-US" sz="900" b="1" u="sng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Graded: </a:t>
            </a:r>
          </a:p>
          <a:p>
            <a:pPr marL="457200" indent="-317500">
              <a:buSzPts val="1400"/>
              <a:buFont typeface="Century Gothic"/>
              <a:buChar char="●"/>
            </a:pPr>
            <a:r>
              <a:rPr lang="en-US" sz="900" b="1" dirty="0">
                <a:solidFill>
                  <a:srgbClr val="FF0000"/>
                </a:solidFill>
              </a:rPr>
              <a:t>B</a:t>
            </a:r>
            <a:r>
              <a:rPr lang="en-US" sz="900" b="1" dirty="0" smtClean="0">
                <a:solidFill>
                  <a:srgbClr val="FF0000"/>
                </a:solidFill>
              </a:rPr>
              <a:t>rochure </a:t>
            </a:r>
            <a:r>
              <a:rPr lang="en-US" sz="900" b="1" dirty="0">
                <a:solidFill>
                  <a:srgbClr val="FF0000"/>
                </a:solidFill>
              </a:rPr>
              <a:t>or </a:t>
            </a:r>
            <a:r>
              <a:rPr lang="en-US" sz="900" b="1" dirty="0" smtClean="0">
                <a:solidFill>
                  <a:srgbClr val="FF0000"/>
                </a:solidFill>
              </a:rPr>
              <a:t>Patriotic Show</a:t>
            </a:r>
            <a:r>
              <a:rPr lang="en-US" sz="900" b="1" dirty="0">
                <a:solidFill>
                  <a:srgbClr val="FF0000"/>
                </a:solidFill>
              </a:rPr>
              <a:t>.</a:t>
            </a:r>
          </a:p>
          <a:p>
            <a:pPr marL="139700" lvl="0">
              <a:buSzPts val="1400"/>
            </a:pPr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4845" y="1159856"/>
            <a:ext cx="2004300" cy="382500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entury Gothic"/>
                <a:ea typeface="Century Gothic"/>
                <a:cs typeface="Century Gothic"/>
                <a:sym typeface="Century Gothic"/>
              </a:rPr>
              <a:t>ELA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31478" y="1159856"/>
            <a:ext cx="2004300" cy="3825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entury Gothic"/>
                <a:ea typeface="Century Gothic"/>
                <a:cs typeface="Century Gothic"/>
                <a:sym typeface="Century Gothic"/>
              </a:rPr>
              <a:t>MATH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662955" y="1159856"/>
            <a:ext cx="2004300" cy="3825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entury Gothic"/>
                <a:ea typeface="Century Gothic"/>
                <a:cs typeface="Century Gothic"/>
                <a:sym typeface="Century Gothic"/>
              </a:rPr>
              <a:t>SCIENCE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994417" y="1159856"/>
            <a:ext cx="2004300" cy="3825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entury Gothic"/>
                <a:ea typeface="Century Gothic"/>
                <a:cs typeface="Century Gothic"/>
                <a:sym typeface="Century Gothic"/>
              </a:rPr>
              <a:t>SOCIAL STUDIES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119145" y="4233571"/>
            <a:ext cx="4925100" cy="832726"/>
          </a:xfrm>
          <a:prstGeom prst="rect">
            <a:avLst/>
          </a:prstGeom>
          <a:solidFill>
            <a:srgbClr val="FC9B00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r>
              <a:rPr lang="en" dirty="0">
                <a:latin typeface="Century Gothic"/>
                <a:ea typeface="Century Gothic"/>
                <a:cs typeface="Century Gothic"/>
                <a:sym typeface="Century Gothic"/>
              </a:rPr>
              <a:t>45 minutes of iReady reading and math.</a:t>
            </a: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r>
              <a:rPr lang="en" dirty="0">
                <a:latin typeface="Century Gothic"/>
                <a:ea typeface="Century Gothic"/>
                <a:cs typeface="Century Gothic"/>
                <a:sym typeface="Century Gothic"/>
              </a:rPr>
              <a:t>Work on </a:t>
            </a:r>
            <a:r>
              <a:rPr lang="en" dirty="0" smtClean="0">
                <a:latin typeface="Century Gothic"/>
                <a:ea typeface="Century Gothic"/>
                <a:cs typeface="Century Gothic"/>
                <a:sym typeface="Century Gothic"/>
              </a:rPr>
              <a:t>assignments </a:t>
            </a:r>
            <a:r>
              <a:rPr lang="en" dirty="0">
                <a:latin typeface="Century Gothic"/>
                <a:ea typeface="Century Gothic"/>
                <a:cs typeface="Century Gothic"/>
                <a:sym typeface="Century Gothic"/>
              </a:rPr>
              <a:t>for Specials Classes</a:t>
            </a:r>
            <a:r>
              <a:rPr lang="en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●"/>
            </a:pPr>
            <a:r>
              <a:rPr lang="en" dirty="0" smtClean="0">
                <a:latin typeface="Century Gothic"/>
                <a:ea typeface="Century Gothic"/>
                <a:cs typeface="Century Gothic"/>
                <a:sym typeface="Century Gothic"/>
              </a:rPr>
              <a:t>Begin working on graded reading project.</a:t>
            </a: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119145" y="3922152"/>
            <a:ext cx="4925100" cy="3114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entury Gothic"/>
                <a:ea typeface="Century Gothic"/>
                <a:cs typeface="Century Gothic"/>
                <a:sym typeface="Century Gothic"/>
              </a:rPr>
              <a:t>Other To Do: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41491" y="747056"/>
            <a:ext cx="4379973" cy="311400"/>
          </a:xfrm>
          <a:prstGeom prst="rect">
            <a:avLst/>
          </a:prstGeom>
          <a:solidFill>
            <a:schemeClr val="dk1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Ms Leal</a:t>
            </a:r>
            <a:r>
              <a:rPr lang="en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b="1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4/27/2020</a:t>
            </a:r>
            <a:endParaRPr lang="en" b="1" dirty="0" smtClean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135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Damaris Leal</dc:creator>
  <cp:lastModifiedBy>Damaris Leal</cp:lastModifiedBy>
  <cp:revision>22</cp:revision>
  <dcterms:modified xsi:type="dcterms:W3CDTF">2020-04-24T16:43:59Z</dcterms:modified>
</cp:coreProperties>
</file>